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70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208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Admin</cp:lastModifiedBy>
  <cp:revision>24</cp:revision>
  <dcterms:created xsi:type="dcterms:W3CDTF">2020-10-06T09:06:49Z</dcterms:created>
  <dcterms:modified xsi:type="dcterms:W3CDTF">2020-10-30T04:45:58Z</dcterms:modified>
</cp:coreProperties>
</file>